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90" y="10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B93A-45E8-4F65-8999-4FCD2EB53478}" type="datetimeFigureOut">
              <a:rPr lang="es-ES" smtClean="0"/>
              <a:pPr/>
              <a:t>13/01/2017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CFE3-8017-4CCB-91F1-6902ABA497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B93A-45E8-4F65-8999-4FCD2EB53478}" type="datetimeFigureOut">
              <a:rPr lang="es-ES" smtClean="0"/>
              <a:pPr/>
              <a:t>13/01/2017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CFE3-8017-4CCB-91F1-6902ABA497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B93A-45E8-4F65-8999-4FCD2EB53478}" type="datetimeFigureOut">
              <a:rPr lang="es-ES" smtClean="0"/>
              <a:pPr/>
              <a:t>13/01/2017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CFE3-8017-4CCB-91F1-6902ABA497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B93A-45E8-4F65-8999-4FCD2EB53478}" type="datetimeFigureOut">
              <a:rPr lang="es-ES" smtClean="0"/>
              <a:pPr/>
              <a:t>13/01/2017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CFE3-8017-4CCB-91F1-6902ABA497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B93A-45E8-4F65-8999-4FCD2EB53478}" type="datetimeFigureOut">
              <a:rPr lang="es-ES" smtClean="0"/>
              <a:pPr/>
              <a:t>13/01/2017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CFE3-8017-4CCB-91F1-6902ABA497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B93A-45E8-4F65-8999-4FCD2EB53478}" type="datetimeFigureOut">
              <a:rPr lang="es-ES" smtClean="0"/>
              <a:pPr/>
              <a:t>13/01/2017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CFE3-8017-4CCB-91F1-6902ABA497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B93A-45E8-4F65-8999-4FCD2EB53478}" type="datetimeFigureOut">
              <a:rPr lang="es-ES" smtClean="0"/>
              <a:pPr/>
              <a:t>13/01/2017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CFE3-8017-4CCB-91F1-6902ABA497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B93A-45E8-4F65-8999-4FCD2EB53478}" type="datetimeFigureOut">
              <a:rPr lang="es-ES" smtClean="0"/>
              <a:pPr/>
              <a:t>13/01/2017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CFE3-8017-4CCB-91F1-6902ABA497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B93A-45E8-4F65-8999-4FCD2EB53478}" type="datetimeFigureOut">
              <a:rPr lang="es-ES" smtClean="0"/>
              <a:pPr/>
              <a:t>13/01/2017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CFE3-8017-4CCB-91F1-6902ABA497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B93A-45E8-4F65-8999-4FCD2EB53478}" type="datetimeFigureOut">
              <a:rPr lang="es-ES" smtClean="0"/>
              <a:pPr/>
              <a:t>13/01/2017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CFE3-8017-4CCB-91F1-6902ABA497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B93A-45E8-4F65-8999-4FCD2EB53478}" type="datetimeFigureOut">
              <a:rPr lang="es-ES" smtClean="0"/>
              <a:pPr/>
              <a:t>13/01/2017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CFE3-8017-4CCB-91F1-6902ABA497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5B93A-45E8-4F65-8999-4FCD2EB53478}" type="datetimeFigureOut">
              <a:rPr lang="es-ES" smtClean="0"/>
              <a:pPr/>
              <a:t>13/01/2017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9CFE3-8017-4CCB-91F1-6902ABA497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Imagen 0_0.tmp"/>
          <p:cNvPicPr>
            <a:picLocks noChangeAspect="1"/>
          </p:cNvPicPr>
          <p:nvPr/>
        </p:nvPicPr>
        <p:blipFill>
          <a:blip r:embed="rId2" cstate="print">
            <a:lum bright="-7000" contrast="29000"/>
          </a:blip>
          <a:stretch>
            <a:fillRect/>
          </a:stretch>
        </p:blipFill>
        <p:spPr>
          <a:xfrm>
            <a:off x="1" y="0"/>
            <a:ext cx="6857999" cy="91440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2276872" y="4283968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Carpintería</a:t>
            </a:r>
            <a:r>
              <a:rPr lang="es-ES" sz="1200" b="1" u="sng" dirty="0" smtClean="0">
                <a:latin typeface="Arial Black" pitchFamily="34" charset="0"/>
              </a:rPr>
              <a:t> </a:t>
            </a:r>
            <a:r>
              <a:rPr lang="es-E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metálica</a:t>
            </a:r>
            <a:endParaRPr lang="es-E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rerval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tomas vallina</dc:creator>
  <cp:lastModifiedBy>tomas vallina</cp:lastModifiedBy>
  <cp:revision>2</cp:revision>
  <dcterms:created xsi:type="dcterms:W3CDTF">2017-01-13T12:35:53Z</dcterms:created>
  <dcterms:modified xsi:type="dcterms:W3CDTF">2017-01-13T13:14:56Z</dcterms:modified>
</cp:coreProperties>
</file>